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2" r:id="rId4"/>
    <p:sldId id="264" r:id="rId5"/>
    <p:sldId id="260" r:id="rId6"/>
    <p:sldId id="261" r:id="rId7"/>
    <p:sldId id="265" r:id="rId8"/>
    <p:sldId id="267" r:id="rId9"/>
    <p:sldId id="289" r:id="rId10"/>
    <p:sldId id="290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6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EBCF1-AF37-459A-82D5-570E71274643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2FE3-44EC-4631-9F0D-45DF07BA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0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22FE3-44EC-4631-9F0D-45DF07BA9C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84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1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4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9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11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0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0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5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0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0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3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2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E7541-1951-4135-8007-8A9748939616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A2E6C-4BAA-4689-A5E2-8134358C8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5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2130425"/>
            <a:ext cx="30480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27" y="0"/>
            <a:ext cx="4572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22492"/>
            <a:ext cx="9164782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Implementation Monitoring and Evaluation Plan for Native Fish</a:t>
            </a:r>
          </a:p>
          <a:p>
            <a:pPr algn="ctr"/>
            <a:r>
              <a:rPr lang="en-US" sz="2400" dirty="0" err="1" smtClean="0"/>
              <a:t>Tres</a:t>
            </a:r>
            <a:r>
              <a:rPr lang="en-US" sz="2400" dirty="0" smtClean="0"/>
              <a:t> Rios Field Office, October 28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2014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9922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274638"/>
            <a:ext cx="2819400" cy="25447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Opportunity: NRCS, RCPP</a:t>
            </a:r>
            <a:endParaRPr lang="en-US" sz="3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19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162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28600"/>
            <a:ext cx="4572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1600" b="1" dirty="0" smtClean="0"/>
              <a:t>RANGE-WIDE </a:t>
            </a:r>
          </a:p>
          <a:p>
            <a:pPr algn="ctr"/>
            <a:r>
              <a:rPr lang="en-US" sz="1600" b="1" dirty="0" smtClean="0"/>
              <a:t>CONSERVATION AGREEMENT AND STRATEGY FOR </a:t>
            </a:r>
          </a:p>
          <a:p>
            <a:pPr algn="ctr"/>
            <a:r>
              <a:rPr lang="en-US" sz="1600" b="1" dirty="0" smtClean="0"/>
              <a:t>ROUNDTAIL CHUB </a:t>
            </a:r>
            <a:r>
              <a:rPr lang="en-US" sz="1600" b="1" i="1" dirty="0" smtClean="0"/>
              <a:t>Gila </a:t>
            </a:r>
            <a:r>
              <a:rPr lang="en-US" sz="1600" b="1" i="1" dirty="0" err="1" smtClean="0"/>
              <a:t>robusta</a:t>
            </a:r>
            <a:r>
              <a:rPr lang="en-US" sz="1600" b="1" i="1" dirty="0" smtClean="0"/>
              <a:t>, </a:t>
            </a:r>
          </a:p>
          <a:p>
            <a:pPr algn="ctr"/>
            <a:r>
              <a:rPr lang="en-US" sz="1600" b="1" dirty="0" smtClean="0"/>
              <a:t>BLUEHEAD SUCKER </a:t>
            </a:r>
            <a:r>
              <a:rPr lang="en-US" sz="1600" b="1" i="1" dirty="0" err="1" smtClean="0"/>
              <a:t>Catostomus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discobolus</a:t>
            </a:r>
            <a:r>
              <a:rPr lang="en-US" sz="1600" b="1" i="1" dirty="0" smtClean="0"/>
              <a:t>, </a:t>
            </a:r>
          </a:p>
          <a:p>
            <a:pPr algn="ctr"/>
            <a:r>
              <a:rPr lang="en-US" sz="1600" b="1" dirty="0" smtClean="0"/>
              <a:t>AND FLANNELMOUTH SUCKER </a:t>
            </a:r>
            <a:r>
              <a:rPr lang="en-US" sz="1600" b="1" i="1" dirty="0" err="1" smtClean="0"/>
              <a:t>Catostomus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latipinnis</a:t>
            </a:r>
            <a:r>
              <a:rPr lang="en-US" sz="1600" b="1" i="1" dirty="0" smtClean="0"/>
              <a:t> </a:t>
            </a:r>
          </a:p>
          <a:p>
            <a:pPr algn="ctr"/>
            <a:endParaRPr lang="en-US" sz="1600" b="1" i="1" dirty="0" smtClean="0"/>
          </a:p>
          <a:p>
            <a:pPr algn="ctr"/>
            <a:r>
              <a:rPr lang="en-US" sz="1600" b="1" dirty="0" smtClean="0"/>
              <a:t>Prepared for </a:t>
            </a:r>
          </a:p>
          <a:p>
            <a:pPr algn="ctr"/>
            <a:r>
              <a:rPr lang="en-US" sz="1600" b="1" dirty="0" smtClean="0"/>
              <a:t>Colorado River Fish and Wildlife Council </a:t>
            </a:r>
          </a:p>
          <a:p>
            <a:pPr algn="ctr"/>
            <a:r>
              <a:rPr lang="en-US" sz="1600" b="1" dirty="0" smtClean="0"/>
              <a:t>Prepared by </a:t>
            </a:r>
          </a:p>
          <a:p>
            <a:pPr algn="ctr"/>
            <a:r>
              <a:rPr lang="en-US" sz="1600" b="1" dirty="0" smtClean="0"/>
              <a:t>Utah Department of Natural Resources </a:t>
            </a:r>
          </a:p>
          <a:p>
            <a:pPr algn="ctr"/>
            <a:r>
              <a:rPr lang="en-US" sz="1600" b="1" dirty="0" smtClean="0"/>
              <a:t>Division of Wildlife Resources </a:t>
            </a:r>
          </a:p>
          <a:p>
            <a:pPr algn="ctr"/>
            <a:r>
              <a:rPr lang="en-US" sz="1600" b="1" dirty="0" smtClean="0"/>
              <a:t>1594 West North Temple, Suite 2110 </a:t>
            </a:r>
          </a:p>
          <a:p>
            <a:pPr algn="ctr"/>
            <a:r>
              <a:rPr lang="en-US" sz="1600" b="1" dirty="0" smtClean="0"/>
              <a:t>P.O. Box 146301 </a:t>
            </a:r>
          </a:p>
          <a:p>
            <a:pPr algn="ctr"/>
            <a:r>
              <a:rPr lang="en-US" sz="1600" b="1" dirty="0" smtClean="0"/>
              <a:t>Salt Lake City, Utah 84114-6301 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sz="1600" b="1" dirty="0" smtClean="0"/>
              <a:t>James F. </a:t>
            </a:r>
            <a:r>
              <a:rPr lang="en-US" sz="1600" b="1" dirty="0" err="1" smtClean="0"/>
              <a:t>Karpowitz</a:t>
            </a:r>
            <a:r>
              <a:rPr lang="en-US" sz="1600" b="1" dirty="0" smtClean="0"/>
              <a:t> </a:t>
            </a:r>
          </a:p>
          <a:p>
            <a:pPr algn="ctr"/>
            <a:r>
              <a:rPr lang="en-US" sz="1600" b="1" dirty="0" smtClean="0"/>
              <a:t>Director 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sz="1600" b="1" dirty="0" smtClean="0"/>
              <a:t>Publication Number 06-18 </a:t>
            </a:r>
          </a:p>
          <a:p>
            <a:pPr algn="ctr"/>
            <a:r>
              <a:rPr lang="en-US" sz="1600" b="1" dirty="0" smtClean="0"/>
              <a:t>September 2006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4343400"/>
            <a:ext cx="22733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Signatories Include:</a:t>
            </a: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 6 States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 BOR, USFS, BLM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 Tribes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6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600075"/>
            <a:ext cx="904875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4058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300" y="892175"/>
            <a:ext cx="48514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1689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hotos\Dolores River Photos\Sam and the Smallmouth_5_07\100_2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6598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69473" cy="3810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8940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hotos\Dolores River Photos\Slickrock Canyon Survey-6_07\100_2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842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Photos\Dolores River Photos\Sam and the Smallmouth_5_07\100_2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8590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hotos\Dolores River Photos\2013-8-19_21_Larval Seining post debris flow\P1020500 (Larg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71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7150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0035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Revised Plan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21" y="1600200"/>
            <a:ext cx="49453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578846"/>
            <a:ext cx="42099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What changes were made in revised Plan?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64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hotos\Dolores River Photos\2013-8-19_21_Larval Seining post debris flow\P1020464 (Larg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290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850" y="1647825"/>
            <a:ext cx="62103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5475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850" y="1962150"/>
            <a:ext cx="62103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294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850" y="1752600"/>
            <a:ext cx="62103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3728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Photos\Dolores River Photos\Sam and the Smallmouth_5_07\100_2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6650" y="-1150938"/>
            <a:ext cx="6870700" cy="9159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3140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Photos\Dolores River Photos\Sam and the Smallmouth_5_07\100_2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8264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Photos\Dolores River Photos\Sam and the Smallmouth_5_07\100_2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22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5426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0130716 UpperPartOfRun BelowCBs1stFo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370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hotos\Dolores River Photos\5_05- Slickrock to Bedrock float\2005-05-19\100_0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307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Challenges</a:t>
            </a:r>
            <a:br>
              <a:rPr lang="en-US" b="1" dirty="0" smtClean="0"/>
            </a:br>
            <a:r>
              <a:rPr lang="en-US" sz="3600" b="1" dirty="0" smtClean="0"/>
              <a:t>hydrology, timing, volume, duration of spills</a:t>
            </a:r>
            <a:endParaRPr lang="en-US" sz="36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382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563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Questions for Discussion</a:t>
            </a:r>
            <a:endParaRPr lang="en-US" dirty="0"/>
          </a:p>
        </p:txBody>
      </p:sp>
      <p:pic>
        <p:nvPicPr>
          <p:cNvPr id="2050" name="Picture 2" descr="C:\Users\pmueller\Pictures\Dolores Canoe Trip, 2012\RxRnfhvBStBmviOWPqYO9HOCyriWo3R2m2Rx2a_a_y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803073"/>
            <a:ext cx="3924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3716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How might the 9 opportunities to benefit native fish, benefit efforts to restore riparian habitat?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What, if any, additional information do we need to provide for native fish and riparian health?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How can we coordinate our planning, implementation and monitoring work, when necessary?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3714268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Habitat - Are there areas where habitat manipulation would advance riparian and native fish goals?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What is the criteria?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Who would best plan, fund and implement this work?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984171" y="58674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Reservoir releases - Can we correlate riparian flow  needs with native fish?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6199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 opportunities to benefit native fish</a:t>
            </a:r>
            <a:endParaRPr lang="en-US" dirty="0"/>
          </a:p>
        </p:txBody>
      </p:sp>
      <p:pic>
        <p:nvPicPr>
          <p:cNvPr id="2050" name="Picture 2" descr="C:\Users\pmueller\Pictures\Dolores Canoe Trip, 2012\RxRnfhvBStBmviOWPqYO9HOCyriWo3R2m2Rx2a_a_y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803073"/>
            <a:ext cx="3924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0200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36432"/>
            <a:ext cx="5181600" cy="264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32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Breaking down native fish needs with Habitat capacity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01019"/>
            <a:ext cx="7924800" cy="475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29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Native Fish link to Dolores River reaches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743869"/>
            <a:ext cx="78676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040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381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Dolores River Discharge Conditions During 2007 and 2011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5863" y="2249488"/>
            <a:ext cx="6772275" cy="432435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937493" y="1611868"/>
            <a:ext cx="774930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While peaking flows are helpful for riparian health, the rates of decline are often precipitous and may not advance cottonwood recruitment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72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52400"/>
            <a:ext cx="3733800" cy="2819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Linkage: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farming &amp; ranching recreation</a:t>
            </a:r>
            <a:br>
              <a:rPr lang="en-US" sz="3200" dirty="0" smtClean="0"/>
            </a:br>
            <a:r>
              <a:rPr lang="en-US" sz="3200" dirty="0" smtClean="0"/>
              <a:t>native fish </a:t>
            </a:r>
            <a:br>
              <a:rPr lang="en-US" sz="3200" dirty="0" smtClean="0"/>
            </a:br>
            <a:r>
              <a:rPr lang="en-US" sz="3200" dirty="0" smtClean="0"/>
              <a:t>riparian health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13618" y="1013618"/>
            <a:ext cx="6858000" cy="483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98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</TotalTime>
  <Words>269</Words>
  <Application>Microsoft Office PowerPoint</Application>
  <PresentationFormat>On-screen Show (4:3)</PresentationFormat>
  <Paragraphs>46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Revised Plan</vt:lpstr>
      <vt:lpstr>The Challenges hydrology, timing, volume, duration of spills</vt:lpstr>
      <vt:lpstr>9 opportunities to benefit native fish</vt:lpstr>
      <vt:lpstr>Breaking down native fish needs with Habitat capacity</vt:lpstr>
      <vt:lpstr>Native Fish link to Dolores River reaches</vt:lpstr>
      <vt:lpstr>PowerPoint Presentation</vt:lpstr>
      <vt:lpstr>Dolores River Discharge Conditions During 2007 and 2011</vt:lpstr>
      <vt:lpstr>Linkage: farming &amp; ranching recreation native fish  riparian health</vt:lpstr>
      <vt:lpstr>Opportunity: NRCS, RCPP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Critical Questions for Discussion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pmueller</dc:creator>
  <cp:lastModifiedBy>pmueller</cp:lastModifiedBy>
  <cp:revision>14</cp:revision>
  <dcterms:created xsi:type="dcterms:W3CDTF">2014-10-26T19:13:18Z</dcterms:created>
  <dcterms:modified xsi:type="dcterms:W3CDTF">2014-10-28T18:35:56Z</dcterms:modified>
</cp:coreProperties>
</file>